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9384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6966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4641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85499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596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61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6943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2838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0538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86039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5002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62408-9952-4EA0-9ECA-D7AF6150D24B}" type="datetimeFigureOut">
              <a:rPr lang="es-CO" smtClean="0"/>
              <a:t>13/01/2019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907CE-3DF9-4741-BE95-621D6580E8D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815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627529"/>
            <a:ext cx="10515600" cy="5549434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marL="0" indent="0">
              <a:buNone/>
            </a:pPr>
            <a:endParaRPr lang="es-CO" sz="7200" b="1" dirty="0" smtClean="0"/>
          </a:p>
          <a:p>
            <a:pPr marL="0" indent="0" algn="ctr">
              <a:buNone/>
            </a:pPr>
            <a:r>
              <a:rPr lang="es-CO" sz="6500" b="1" dirty="0" smtClean="0"/>
              <a:t>¿CREÓ DIOS AL HOMBRE NEUTRO?</a:t>
            </a:r>
          </a:p>
          <a:p>
            <a:pPr marL="0" indent="0" algn="ctr">
              <a:buNone/>
            </a:pPr>
            <a:r>
              <a:rPr lang="es-CO" sz="6600" b="1" dirty="0" smtClean="0">
                <a:solidFill>
                  <a:srgbClr val="FF0000"/>
                </a:solidFill>
              </a:rPr>
              <a:t>NEUTRO QUIERE DECIR QUE NO ES NI HOMBRE NI MUJER</a:t>
            </a:r>
            <a:endParaRPr lang="es-CO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491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4"/>
            <a:ext cx="6019800" cy="4700681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 “Y </a:t>
            </a:r>
            <a:r>
              <a:rPr lang="es-CO" dirty="0"/>
              <a:t>creó Dios al hombre a su imagen, a imagen de Dios lo creó; </a:t>
            </a:r>
            <a:r>
              <a:rPr lang="es-CO" u="sng" dirty="0"/>
              <a:t>varón y hembra </a:t>
            </a:r>
            <a:r>
              <a:rPr lang="es-CO" dirty="0"/>
              <a:t>los </a:t>
            </a:r>
            <a:r>
              <a:rPr lang="es-CO" dirty="0" smtClean="0"/>
              <a:t>creó”. </a:t>
            </a:r>
            <a:r>
              <a:rPr lang="es-CO" dirty="0" smtClean="0">
                <a:solidFill>
                  <a:srgbClr val="FF0000"/>
                </a:solidFill>
              </a:rPr>
              <a:t>(Gé.1:27).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7082119" y="1954306"/>
            <a:ext cx="4271681" cy="4437062"/>
          </a:xfr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La Biblia no registra que Dios haya creado al hombre “neutro”, ¡NO!. La Biblia es enfática al decir que Dios los creó”, </a:t>
            </a:r>
            <a:r>
              <a:rPr lang="es-CO" b="1" u="sng" dirty="0" smtClean="0"/>
              <a:t>Varón y hembra</a:t>
            </a:r>
            <a:r>
              <a:rPr lang="es-CO" dirty="0" smtClean="0"/>
              <a:t>”.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Por tanto los homosexuales y lesbianas, no nacen, se hacen, por elección propia. Lo cual tienen que corregir si quieren heredar el reino de los cielos.</a:t>
            </a:r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B</a:t>
            </a:r>
            <a:r>
              <a:rPr lang="es-CO" dirty="0" smtClean="0"/>
              <a:t>iblia dice: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77361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12375" y="304801"/>
            <a:ext cx="11313459" cy="3585882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200" dirty="0" smtClean="0"/>
              <a:t>“¿</a:t>
            </a:r>
            <a:r>
              <a:rPr lang="es-CO" sz="3200" dirty="0"/>
              <a:t>No sabéis que los injustos no heredarán el reino de Dios? No erréis; ni los fornicarios, ni los idólatras, ni los adúlteros, ni los afeminados, ni los que se echan con varones, </a:t>
            </a:r>
            <a:r>
              <a:rPr lang="es-CO" sz="3200" dirty="0" smtClean="0"/>
              <a:t>ni </a:t>
            </a:r>
            <a:r>
              <a:rPr lang="es-CO" sz="3200" dirty="0"/>
              <a:t>los ladrones, ni los avaros, ni los borrachos, ni los maldicientes, ni los estafadores, heredarán el reino de </a:t>
            </a:r>
            <a:r>
              <a:rPr lang="es-CO" sz="3200" dirty="0" smtClean="0"/>
              <a:t>Dios. </a:t>
            </a:r>
          </a:p>
          <a:p>
            <a:pPr marL="0" indent="0" algn="ctr">
              <a:buNone/>
            </a:pPr>
            <a:r>
              <a:rPr lang="es-CO" sz="3200" dirty="0" smtClean="0"/>
              <a:t>Y </a:t>
            </a:r>
            <a:r>
              <a:rPr lang="es-CO" sz="3200" dirty="0"/>
              <a:t>esto erais algunos; mas ya habéis sido lavados, ya habéis sido santificados, ya habéis sido justificados en el nombre del Señor Jesús, y por el Espíritu de nuestro </a:t>
            </a:r>
            <a:r>
              <a:rPr lang="es-CO" sz="3200" dirty="0" smtClean="0"/>
              <a:t>Dios”. </a:t>
            </a:r>
          </a:p>
          <a:p>
            <a:pPr marL="0" indent="0" algn="ctr">
              <a:buNone/>
            </a:pPr>
            <a:r>
              <a:rPr lang="es-CO" sz="3200" dirty="0" smtClean="0">
                <a:solidFill>
                  <a:srgbClr val="FF0000"/>
                </a:solidFill>
              </a:rPr>
              <a:t>1 Cor.6:9,11.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376" y="3890683"/>
            <a:ext cx="5271248" cy="261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08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8941" y="251012"/>
            <a:ext cx="11564471" cy="6257364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La Biblia registra que el primer matrimonio celebrado en el mundo fue entre un hombre y una mujer, los cuales fueron creados </a:t>
            </a:r>
            <a:r>
              <a:rPr lang="es-CO" dirty="0"/>
              <a:t>por </a:t>
            </a:r>
            <a:r>
              <a:rPr lang="es-CO" dirty="0" smtClean="0"/>
              <a:t>Dios, así, “Varón y hembra”: </a:t>
            </a:r>
          </a:p>
          <a:p>
            <a:pPr marL="0" indent="0" algn="ctr">
              <a:buNone/>
            </a:pPr>
            <a:r>
              <a:rPr lang="es-CO" dirty="0" smtClean="0"/>
              <a:t>“Y </a:t>
            </a:r>
            <a:r>
              <a:rPr lang="es-CO" dirty="0"/>
              <a:t>creó Dios al hombre a su imagen, a imagen de Dios lo creó; varón y hembra los creó. </a:t>
            </a:r>
            <a:r>
              <a:rPr lang="es-CO" dirty="0" smtClean="0"/>
              <a:t>Y </a:t>
            </a:r>
            <a:r>
              <a:rPr lang="es-CO" dirty="0"/>
              <a:t>los bendijo Dios, y les dijo: Fructificad y multiplicaos; llenad la </a:t>
            </a:r>
            <a:r>
              <a:rPr lang="es-CO" dirty="0" smtClean="0"/>
              <a:t>tierra”. </a:t>
            </a:r>
            <a:r>
              <a:rPr lang="es-CO" dirty="0" smtClean="0">
                <a:solidFill>
                  <a:srgbClr val="FF0000"/>
                </a:solidFill>
              </a:rPr>
              <a:t>(Gé.1:27,28).</a:t>
            </a:r>
          </a:p>
          <a:p>
            <a:pPr marL="0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Y conforme a la orden de Dios: “Fructificad, y multiplicaos”, así se multiplicó la especie humana: </a:t>
            </a:r>
          </a:p>
          <a:p>
            <a:pPr marL="0" indent="0" algn="ctr">
              <a:buNone/>
            </a:pPr>
            <a:r>
              <a:rPr lang="es-CO" dirty="0" smtClean="0"/>
              <a:t> “Conoció </a:t>
            </a:r>
            <a:r>
              <a:rPr lang="es-CO" dirty="0"/>
              <a:t>Adán a su mujer Eva, la cual concibió y dio a luz a Caín, </a:t>
            </a:r>
            <a:r>
              <a:rPr lang="es-CO" dirty="0" smtClean="0"/>
              <a:t>… </a:t>
            </a:r>
            <a:r>
              <a:rPr lang="es-CO" dirty="0"/>
              <a:t>Después dio a luz a su hermano Abel”. Y fueron los días de Adán después que engendró a Set, ochocientos años, y engendró hijos e hijas. </a:t>
            </a:r>
            <a:r>
              <a:rPr lang="es-CO" dirty="0" smtClean="0">
                <a:solidFill>
                  <a:srgbClr val="FF0000"/>
                </a:solidFill>
              </a:rPr>
              <a:t>(Gée.5:4)</a:t>
            </a:r>
            <a:r>
              <a:rPr lang="es-CO" dirty="0" smtClean="0"/>
              <a:t>. Y </a:t>
            </a:r>
            <a:r>
              <a:rPr lang="es-CO" dirty="0"/>
              <a:t>vivió Set, después que engendró a Enós, ochocientos siete años, y engendró hijos e hijas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(Gé.5:7).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084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12376" y="1129553"/>
            <a:ext cx="11349318" cy="4805082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200" dirty="0" smtClean="0"/>
              <a:t>Tanto Adán como Set, engendraron “hijos e hijas”, no se registra en la Biblia que hubieran engendrado “Neutros”. </a:t>
            </a:r>
          </a:p>
          <a:p>
            <a:pPr marL="0" indent="0" algn="ctr">
              <a:buNone/>
            </a:pPr>
            <a:endParaRPr lang="es-CO" sz="3200" dirty="0" smtClean="0"/>
          </a:p>
          <a:p>
            <a:pPr marL="0" indent="0" algn="ctr">
              <a:buNone/>
            </a:pPr>
            <a:r>
              <a:rPr lang="es-CO" sz="3200" dirty="0"/>
              <a:t>Y engendró Noé tres hijos: a Sem, a Cam y a Jafet. </a:t>
            </a:r>
            <a:r>
              <a:rPr lang="es-CO" sz="3200" dirty="0" smtClean="0">
                <a:solidFill>
                  <a:srgbClr val="FF0000"/>
                </a:solidFill>
              </a:rPr>
              <a:t>(Gé.6:10).</a:t>
            </a:r>
          </a:p>
          <a:p>
            <a:pPr marL="0" indent="0" algn="ctr">
              <a:buNone/>
            </a:pPr>
            <a:r>
              <a:rPr lang="es-CO" sz="3200" dirty="0" smtClean="0"/>
              <a:t>Lo mismo ha sucedido a través de los siglos hasta el día de hoy, y lo seguirá siendo hasta la segunda venida de Cristo. </a:t>
            </a:r>
          </a:p>
          <a:p>
            <a:pPr marL="0" indent="0" algn="ctr">
              <a:buNone/>
            </a:pPr>
            <a:endParaRPr lang="es-CO" sz="3200" dirty="0" smtClean="0"/>
          </a:p>
          <a:p>
            <a:pPr marL="0" indent="0" algn="ctr">
              <a:buNone/>
            </a:pPr>
            <a:r>
              <a:rPr lang="es-CO" sz="3200" dirty="0" smtClean="0"/>
              <a:t>Cada ser humano nace con sus órganos reproductores de acuerdo a su genero, “Varón o hembra“, conforme lo estableció el Creador.</a:t>
            </a:r>
            <a:endParaRPr lang="es-CO" sz="3200" dirty="0"/>
          </a:p>
          <a:p>
            <a:pPr marL="0" indent="0" algn="ctr">
              <a:buNone/>
            </a:pPr>
            <a:endParaRPr lang="es-CO" sz="3600" dirty="0"/>
          </a:p>
        </p:txBody>
      </p:sp>
    </p:spTree>
    <p:extLst>
      <p:ext uri="{BB962C8B-B14F-4D97-AF65-F5344CB8AC3E}">
        <p14:creationId xmlns:p14="http://schemas.microsoft.com/office/powerpoint/2010/main" val="28193296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8941" y="394447"/>
            <a:ext cx="11618259" cy="6042212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Por ende, esta filosofía de que hemos nacido “neutros”, es contraria al plan de Dios,  y forma parte de la desviación de la mente humana, que sería la causa de que la ultima generación fuera testigo de que se repitan los tiempos de Noé y Lot:  </a:t>
            </a:r>
          </a:p>
          <a:p>
            <a:pPr marL="0" indent="0" algn="ctr">
              <a:buNone/>
            </a:pPr>
            <a:r>
              <a:rPr lang="es-CO" dirty="0" smtClean="0"/>
              <a:t>“Como </a:t>
            </a:r>
            <a:r>
              <a:rPr lang="es-CO" dirty="0"/>
              <a:t>fue en los días de Noé, así también será en los días del Hijo del Hombre. </a:t>
            </a:r>
            <a:r>
              <a:rPr lang="es-CO" dirty="0" smtClean="0"/>
              <a:t> </a:t>
            </a:r>
            <a:r>
              <a:rPr lang="es-CO" dirty="0"/>
              <a:t>Comían, bebían, se casaban y se daban en casamiento, hasta el día en que entró Noé en el arca, y vino el diluvio y los destruyó a </a:t>
            </a:r>
            <a:r>
              <a:rPr lang="es-CO" dirty="0" smtClean="0"/>
              <a:t>todos”. </a:t>
            </a:r>
          </a:p>
          <a:p>
            <a:pPr marL="0" indent="0" algn="ctr">
              <a:buNone/>
            </a:pPr>
            <a:r>
              <a:rPr lang="es-CO" dirty="0" smtClean="0"/>
              <a:t>Asimismo </a:t>
            </a:r>
            <a:r>
              <a:rPr lang="es-CO" dirty="0"/>
              <a:t>como sucedió en los días de Lot; comían, bebían, compraban, vendían, plantaban, edificaban; </a:t>
            </a:r>
            <a:r>
              <a:rPr lang="es-CO" dirty="0" smtClean="0"/>
              <a:t> </a:t>
            </a:r>
            <a:r>
              <a:rPr lang="es-CO" dirty="0"/>
              <a:t>mas el día en que Lot salió de Sodoma, llovió del cielo fuego y azufre, y los destruyó a todos. </a:t>
            </a:r>
            <a:r>
              <a:rPr lang="es-CO" dirty="0" smtClean="0"/>
              <a:t>Así </a:t>
            </a:r>
            <a:r>
              <a:rPr lang="es-CO" dirty="0"/>
              <a:t>será el día en que el Hijo del Hombre se manifieste. 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(Luc.17:26-30).</a:t>
            </a:r>
          </a:p>
          <a:p>
            <a:pPr marL="0" indent="0" algn="ctr">
              <a:buNone/>
            </a:pPr>
            <a:r>
              <a:rPr lang="es-CO" b="1" dirty="0" smtClean="0"/>
              <a:t>ALABADO SEA EL NOMBRE DE DIOS, CRISTO REGRESA PRONTO. </a:t>
            </a:r>
          </a:p>
          <a:p>
            <a:pPr marL="0" indent="0" algn="ctr">
              <a:buNone/>
            </a:pPr>
            <a:r>
              <a:rPr lang="es-CO" b="1" dirty="0" smtClean="0"/>
              <a:t>PREPÁRATE.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1852865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658</Words>
  <Application>Microsoft Office PowerPoint</Application>
  <PresentationFormat>Panorámica</PresentationFormat>
  <Paragraphs>29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Presentación de PowerPoint</vt:lpstr>
      <vt:lpstr> “Y creó Dios al hombre a su imagen, a imagen de Dios lo creó; varón y hembra los creó”. (Gé.1:27).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Usuario de Windows</cp:lastModifiedBy>
  <cp:revision>1</cp:revision>
  <dcterms:created xsi:type="dcterms:W3CDTF">2019-01-13T12:14:13Z</dcterms:created>
  <dcterms:modified xsi:type="dcterms:W3CDTF">2019-01-13T12:19:00Z</dcterms:modified>
</cp:coreProperties>
</file>